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3" r:id="rId4"/>
    <p:sldId id="264" r:id="rId5"/>
    <p:sldId id="339" r:id="rId6"/>
    <p:sldId id="340" r:id="rId7"/>
    <p:sldId id="341" r:id="rId8"/>
    <p:sldId id="344" r:id="rId9"/>
    <p:sldId id="265" r:id="rId10"/>
    <p:sldId id="363" r:id="rId11"/>
    <p:sldId id="266" r:id="rId12"/>
    <p:sldId id="267" r:id="rId13"/>
    <p:sldId id="268" r:id="rId14"/>
    <p:sldId id="364" r:id="rId15"/>
    <p:sldId id="269" r:id="rId16"/>
    <p:sldId id="270" r:id="rId17"/>
    <p:sldId id="271" r:id="rId18"/>
    <p:sldId id="331" r:id="rId19"/>
    <p:sldId id="272" r:id="rId20"/>
    <p:sldId id="273" r:id="rId21"/>
    <p:sldId id="332" r:id="rId22"/>
    <p:sldId id="357" r:id="rId23"/>
    <p:sldId id="333" r:id="rId24"/>
    <p:sldId id="334" r:id="rId25"/>
    <p:sldId id="359" r:id="rId26"/>
    <p:sldId id="274" r:id="rId27"/>
    <p:sldId id="275" r:id="rId28"/>
    <p:sldId id="276" r:id="rId29"/>
    <p:sldId id="277" r:id="rId30"/>
    <p:sldId id="279" r:id="rId31"/>
    <p:sldId id="280" r:id="rId32"/>
    <p:sldId id="281" r:id="rId33"/>
    <p:sldId id="342" r:id="rId34"/>
    <p:sldId id="343" r:id="rId35"/>
    <p:sldId id="282" r:id="rId36"/>
    <p:sldId id="283" r:id="rId37"/>
    <p:sldId id="284" r:id="rId38"/>
    <p:sldId id="285" r:id="rId39"/>
    <p:sldId id="286" r:id="rId40"/>
    <p:sldId id="287" r:id="rId41"/>
    <p:sldId id="360" r:id="rId42"/>
    <p:sldId id="288" r:id="rId43"/>
    <p:sldId id="289" r:id="rId44"/>
    <p:sldId id="278" r:id="rId45"/>
    <p:sldId id="290" r:id="rId46"/>
    <p:sldId id="291" r:id="rId47"/>
    <p:sldId id="292" r:id="rId48"/>
    <p:sldId id="358" r:id="rId49"/>
    <p:sldId id="353" r:id="rId50"/>
    <p:sldId id="293" r:id="rId51"/>
    <p:sldId id="294" r:id="rId52"/>
    <p:sldId id="295" r:id="rId53"/>
    <p:sldId id="258" r:id="rId54"/>
    <p:sldId id="260" r:id="rId55"/>
    <p:sldId id="261" r:id="rId56"/>
    <p:sldId id="262" r:id="rId57"/>
    <p:sldId id="345" r:id="rId58"/>
    <p:sldId id="336" r:id="rId59"/>
    <p:sldId id="337" r:id="rId60"/>
    <p:sldId id="338" r:id="rId61"/>
    <p:sldId id="361" r:id="rId62"/>
    <p:sldId id="296" r:id="rId63"/>
    <p:sldId id="297" r:id="rId64"/>
    <p:sldId id="298" r:id="rId65"/>
    <p:sldId id="299" r:id="rId66"/>
    <p:sldId id="312" r:id="rId67"/>
    <p:sldId id="362" r:id="rId68"/>
    <p:sldId id="300" r:id="rId69"/>
    <p:sldId id="301" r:id="rId70"/>
    <p:sldId id="302" r:id="rId71"/>
    <p:sldId id="303" r:id="rId72"/>
    <p:sldId id="304" r:id="rId73"/>
    <p:sldId id="354" r:id="rId74"/>
    <p:sldId id="305" r:id="rId75"/>
    <p:sldId id="306" r:id="rId76"/>
    <p:sldId id="307" r:id="rId77"/>
    <p:sldId id="349" r:id="rId78"/>
    <p:sldId id="308" r:id="rId79"/>
    <p:sldId id="309" r:id="rId80"/>
    <p:sldId id="310" r:id="rId81"/>
    <p:sldId id="311" r:id="rId82"/>
    <p:sldId id="351" r:id="rId83"/>
    <p:sldId id="352" r:id="rId84"/>
    <p:sldId id="313" r:id="rId85"/>
    <p:sldId id="314" r:id="rId86"/>
    <p:sldId id="315" r:id="rId87"/>
    <p:sldId id="316" r:id="rId88"/>
    <p:sldId id="317" r:id="rId89"/>
    <p:sldId id="350" r:id="rId90"/>
    <p:sldId id="318" r:id="rId91"/>
    <p:sldId id="319" r:id="rId92"/>
    <p:sldId id="320" r:id="rId93"/>
    <p:sldId id="321" r:id="rId94"/>
    <p:sldId id="322" r:id="rId95"/>
    <p:sldId id="335" r:id="rId96"/>
    <p:sldId id="323" r:id="rId97"/>
    <p:sldId id="324" r:id="rId98"/>
    <p:sldId id="325" r:id="rId99"/>
    <p:sldId id="365" r:id="rId100"/>
    <p:sldId id="366" r:id="rId101"/>
    <p:sldId id="367" r:id="rId102"/>
    <p:sldId id="355" r:id="rId103"/>
    <p:sldId id="348" r:id="rId104"/>
    <p:sldId id="326" r:id="rId105"/>
    <p:sldId id="327" r:id="rId106"/>
    <p:sldId id="328" r:id="rId107"/>
    <p:sldId id="329" r:id="rId108"/>
    <p:sldId id="330" r:id="rId109"/>
    <p:sldId id="346" r:id="rId110"/>
    <p:sldId id="347" r:id="rId111"/>
    <p:sldId id="356" r:id="rId1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1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9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7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-642966"/>
            <a:ext cx="6172200" cy="3643338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Виртуальная выставка работ учащихся </a:t>
            </a:r>
            <a:b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художественного отделения</a:t>
            </a:r>
            <a:endParaRPr lang="ru-RU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7" y="3214686"/>
            <a:ext cx="7072363" cy="19288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 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Петрова Людмила Николаевна</a:t>
            </a:r>
            <a:endParaRPr lang="ru-RU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0431" y="5143512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2 класс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анина (7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4018388" cy="5357850"/>
          </a:xfrm>
        </p:spPr>
      </p:pic>
      <p:pic>
        <p:nvPicPr>
          <p:cNvPr id="6" name="Содержимое 5" descr="Ганина (8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00562" y="214290"/>
            <a:ext cx="4018388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Суворова Александра (7)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285728"/>
            <a:ext cx="4172052" cy="6169329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уворова Александра (1)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63390" y="385740"/>
            <a:ext cx="4566064" cy="6088085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уворова (2)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214290"/>
            <a:ext cx="4708940" cy="62785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уворова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357166"/>
            <a:ext cx="4286280" cy="609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Тарасова Екатерина, 13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Тарасова Екатерина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142984"/>
            <a:ext cx="2954074" cy="5151103"/>
          </a:xfrm>
        </p:spPr>
      </p:pic>
      <p:pic>
        <p:nvPicPr>
          <p:cNvPr id="6" name="Содержимое 5" descr="Тарасова Екатерина (3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857620" y="1142984"/>
            <a:ext cx="3786214" cy="514544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арасова Екатерина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50" y="571481"/>
            <a:ext cx="7292951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арасова (7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61918"/>
            <a:ext cx="3929091" cy="5238786"/>
          </a:xfrm>
        </p:spPr>
      </p:pic>
      <p:pic>
        <p:nvPicPr>
          <p:cNvPr id="5" name="Содержимое 4" descr="Тарасова Екатерина (6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1" y="261884"/>
            <a:ext cx="3929091" cy="5238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арасова Екатерина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214290"/>
            <a:ext cx="7358113" cy="5518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Тарасова Екатерина (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45" y="309539"/>
            <a:ext cx="3968368" cy="5291157"/>
          </a:xfrm>
        </p:spPr>
      </p:pic>
      <p:pic>
        <p:nvPicPr>
          <p:cNvPr id="6" name="Содержимое 5" descr="Тарасова (3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190449"/>
            <a:ext cx="4071966" cy="54292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арасова (2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00234" y="285729"/>
            <a:ext cx="4526767" cy="58973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Ганина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29124" y="357166"/>
            <a:ext cx="3964809" cy="5286412"/>
          </a:xfrm>
        </p:spPr>
      </p:pic>
      <p:pic>
        <p:nvPicPr>
          <p:cNvPr id="7" name="Содержимое 6" descr="Ганина (10)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85720" y="357166"/>
            <a:ext cx="3964809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Тарасова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63390" y="385740"/>
            <a:ext cx="4566064" cy="60880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Тарасова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214290"/>
            <a:ext cx="4708940" cy="62785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анина (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309542"/>
            <a:ext cx="4000529" cy="5334037"/>
          </a:xfrm>
        </p:spPr>
      </p:pic>
      <p:pic>
        <p:nvPicPr>
          <p:cNvPr id="6" name="Содержимое 5" descr="Ганина (6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72000" y="357166"/>
            <a:ext cx="4000529" cy="5334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анина (1)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720" y="785794"/>
            <a:ext cx="3429000" cy="4572000"/>
          </a:xfrm>
        </p:spPr>
      </p:pic>
      <p:pic>
        <p:nvPicPr>
          <p:cNvPr id="6" name="Содержимое 5" descr="Ганина (5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3857621" y="1357298"/>
            <a:ext cx="4657732" cy="34932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анина (1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4018388" cy="5357850"/>
          </a:xfrm>
        </p:spPr>
      </p:pic>
      <p:pic>
        <p:nvPicPr>
          <p:cNvPr id="6" name="Содержимое 5" descr="Ганина (9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72000" y="309540"/>
            <a:ext cx="4000529" cy="5334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Дрожжина Анна, 10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Дрожжина Анна (4)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157053"/>
            <a:ext cx="3645115" cy="5288185"/>
          </a:xfrm>
        </p:spPr>
      </p:pic>
      <p:pic>
        <p:nvPicPr>
          <p:cNvPr id="5" name="Рисунок 4" descr="Дрожжина Анна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118336"/>
            <a:ext cx="3949295" cy="5311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рожжина Анна (2)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214289"/>
            <a:ext cx="3775105" cy="5634861"/>
          </a:xfrm>
        </p:spPr>
      </p:pic>
      <p:pic>
        <p:nvPicPr>
          <p:cNvPr id="6" name="Содержимое 5" descr="Дрожжина Анна (3).jpe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57158" y="200928"/>
            <a:ext cx="3714776" cy="55912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рожжина Анна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357166"/>
            <a:ext cx="3725503" cy="5609083"/>
          </a:xfrm>
        </p:spPr>
      </p:pic>
      <p:pic>
        <p:nvPicPr>
          <p:cNvPr id="6" name="Содержимое 5" descr="Дрожжина Анна (5).jpe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3714776" cy="56039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Дрожжина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5" y="428604"/>
            <a:ext cx="7522215" cy="5168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Заливохин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Алексей, 11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Заливохин Алексей (3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8315" y="1142984"/>
            <a:ext cx="3892103" cy="5029216"/>
          </a:xfrm>
        </p:spPr>
      </p:pic>
      <p:pic>
        <p:nvPicPr>
          <p:cNvPr id="6" name="Содержимое 5" descr="Заливохин Алексей (2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59336" y="1168824"/>
            <a:ext cx="3370250" cy="50033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7686700" cy="77472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Гришина Анастасия, 13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Гришина Анастасия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6907827" cy="4793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Заливохин Алексей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3889811" cy="5186414"/>
          </a:xfrm>
        </p:spPr>
      </p:pic>
      <p:pic>
        <p:nvPicPr>
          <p:cNvPr id="8" name="Содержимое 7" descr="Заливохин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85727"/>
            <a:ext cx="4022713" cy="52210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Заливохин (5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2357422" y="285728"/>
            <a:ext cx="4370183" cy="61320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ливохин (3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214290"/>
            <a:ext cx="4341894" cy="63171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Заливохин (6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14810" y="285728"/>
            <a:ext cx="3852519" cy="5621929"/>
          </a:xfrm>
        </p:spPr>
      </p:pic>
      <p:pic>
        <p:nvPicPr>
          <p:cNvPr id="6" name="Содержимое 5" descr="Заливохин (7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3861862" cy="56436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ливохин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5"/>
            <a:ext cx="7451989" cy="5118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ливохин (8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7536049" cy="53379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Кашина Анастасия, 11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Кашина Анастасия (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1214422"/>
            <a:ext cx="3786218" cy="5048291"/>
          </a:xfrm>
        </p:spPr>
      </p:pic>
      <p:pic>
        <p:nvPicPr>
          <p:cNvPr id="6" name="Содержимое 5" descr="Кашина Анастасия (1).jpe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1214422"/>
            <a:ext cx="3758031" cy="50141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ашина Анастасия (5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00562" y="285728"/>
            <a:ext cx="4071964" cy="5429285"/>
          </a:xfrm>
        </p:spPr>
      </p:pic>
      <p:pic>
        <p:nvPicPr>
          <p:cNvPr id="8" name="Содержимое 7" descr="Кашина Анастасия (10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14282" y="218393"/>
            <a:ext cx="4143403" cy="55473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ашина Анастасия (3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818" y="498079"/>
            <a:ext cx="4429058" cy="4788310"/>
          </a:xfrm>
        </p:spPr>
      </p:pic>
      <p:pic>
        <p:nvPicPr>
          <p:cNvPr id="6" name="Содержимое 5" descr="Кашина Анастасия (2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929190" y="547667"/>
            <a:ext cx="3607619" cy="48101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Кашина Анастасия (4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714348" y="214291"/>
            <a:ext cx="7429552" cy="55721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ришина Анастасия (3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3" y="428604"/>
            <a:ext cx="7748857" cy="5357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шина Анастасия (9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85729"/>
            <a:ext cx="7473515" cy="55820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ашина Анастасия (8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42041" y="428605"/>
            <a:ext cx="3814211" cy="5173934"/>
          </a:xfrm>
        </p:spPr>
      </p:pic>
      <p:pic>
        <p:nvPicPr>
          <p:cNvPr id="6" name="Содержимое 5" descr="Кашина Анастасия (6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429124" y="428603"/>
            <a:ext cx="3929090" cy="5238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шина Анастасия (7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3" y="428604"/>
            <a:ext cx="6999192" cy="51357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шина (5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5" y="488952"/>
            <a:ext cx="7465919" cy="51704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ашина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474" y="428605"/>
            <a:ext cx="7194615" cy="51823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74638"/>
            <a:ext cx="8643967" cy="86834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Сапожникова Ангелина, 11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апожникова Ангелина (2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42976" y="1285860"/>
            <a:ext cx="6434530" cy="48414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пожникова Ангелина (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42911" y="571480"/>
            <a:ext cx="7610476" cy="4930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апожникова (8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2844" y="357166"/>
            <a:ext cx="3929089" cy="5338861"/>
          </a:xfrm>
        </p:spPr>
      </p:pic>
      <p:pic>
        <p:nvPicPr>
          <p:cNvPr id="6" name="Содержимое 5" descr="Сапожникова Ангелина (4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226473" y="735638"/>
            <a:ext cx="4346055" cy="41935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пожникова Ангелина (5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92520" y="571481"/>
            <a:ext cx="7622777" cy="4909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пожникова Ангелина (3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42911" y="357167"/>
            <a:ext cx="7313662" cy="55013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Гришина (6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00563" y="785794"/>
            <a:ext cx="3737975" cy="4950439"/>
          </a:xfrm>
        </p:spPr>
      </p:pic>
      <p:pic>
        <p:nvPicPr>
          <p:cNvPr id="9" name="Содержимое 8" descr="Гришина (4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714356"/>
            <a:ext cx="4014791" cy="49531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Сапожникова (6)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786314" y="428604"/>
            <a:ext cx="3786191" cy="5048254"/>
          </a:xfrm>
        </p:spPr>
      </p:pic>
      <p:pic>
        <p:nvPicPr>
          <p:cNvPr id="4" name="Содержимое 3" descr="Сапожникова (1)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14282" y="1214422"/>
            <a:ext cx="4488913" cy="36761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апожникова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42910" y="357166"/>
            <a:ext cx="7141150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Худоярова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Олеся, 11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Худоярова Олеся (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145862"/>
            <a:ext cx="3354359" cy="4997750"/>
          </a:xfrm>
        </p:spPr>
      </p:pic>
      <p:pic>
        <p:nvPicPr>
          <p:cNvPr id="8" name="Содержимое 7" descr="Худоярова Олеся (2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7" y="1147881"/>
            <a:ext cx="3357587" cy="492429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Худоярова Олеся (8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3728129" cy="5376958"/>
          </a:xfrm>
        </p:spPr>
      </p:pic>
      <p:pic>
        <p:nvPicPr>
          <p:cNvPr id="6" name="Содержимое 5" descr="Худоярова Олеся (1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1" y="357167"/>
            <a:ext cx="3417891" cy="54086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Худоярова Олеся (7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071967" cy="5441100"/>
          </a:xfrm>
        </p:spPr>
      </p:pic>
      <p:pic>
        <p:nvPicPr>
          <p:cNvPr id="6" name="Содержимое 5" descr="Худоярова Олеся (9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3714776" cy="54363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Худоярова Олеся (3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7609603" cy="52693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Худоярова Олеся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07460" y="357166"/>
            <a:ext cx="7569958" cy="52864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Худоярова Олеся (6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57224" y="500042"/>
            <a:ext cx="6786610" cy="54756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285728"/>
            <a:ext cx="4137293" cy="62497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Худоярова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214290"/>
            <a:ext cx="3728509" cy="60972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ришина Анастасия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3" y="285728"/>
            <a:ext cx="5141595" cy="63454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642918"/>
            <a:ext cx="6672267" cy="2500330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класс</a:t>
            </a:r>
            <a:endParaRPr lang="ru-RU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Батурина Полина, 15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Батурина Полина (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5745" y="1285860"/>
            <a:ext cx="3664755" cy="4886340"/>
          </a:xfrm>
        </p:spPr>
      </p:pic>
      <p:pic>
        <p:nvPicPr>
          <p:cNvPr id="6" name="Содержимое 5" descr="Батурина Полина (6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86248" y="1285860"/>
            <a:ext cx="3687787" cy="49170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атурина Полина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9" y="285729"/>
            <a:ext cx="7334303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Батурина Полина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00562" y="357166"/>
            <a:ext cx="3929089" cy="5238785"/>
          </a:xfrm>
        </p:spPr>
      </p:pic>
      <p:pic>
        <p:nvPicPr>
          <p:cNvPr id="8" name="Содержимое 7" descr="Батурина Полина (10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3929090" cy="52394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Батурина Полина (11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357686" y="214290"/>
            <a:ext cx="4089850" cy="5453131"/>
          </a:xfrm>
        </p:spPr>
      </p:pic>
      <p:pic>
        <p:nvPicPr>
          <p:cNvPr id="9" name="Содержимое 8" descr="Батурина Полина (3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214290"/>
            <a:ext cx="3571898" cy="54251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Батурина Полина (7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071966" cy="5429288"/>
          </a:xfrm>
        </p:spPr>
      </p:pic>
      <p:pic>
        <p:nvPicPr>
          <p:cNvPr id="6" name="Содержимое 5" descr="Батурина Полина (8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73572" y="214289"/>
            <a:ext cx="4071967" cy="54292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Батурина Полина (2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714876" y="142852"/>
            <a:ext cx="3724707" cy="5500726"/>
          </a:xfrm>
        </p:spPr>
      </p:pic>
      <p:pic>
        <p:nvPicPr>
          <p:cNvPr id="8" name="Содержимое 7" descr="Батурина Полина (9)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42852"/>
            <a:ext cx="4143404" cy="55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атурина (5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00233" y="285729"/>
            <a:ext cx="4293252" cy="59655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Виноградова Софья, 13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Виноградова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3771912" cy="5029216"/>
          </a:xfrm>
        </p:spPr>
      </p:pic>
      <p:pic>
        <p:nvPicPr>
          <p:cNvPr id="6" name="Содержимое 5" descr="Виноградова (4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1214422"/>
            <a:ext cx="3904440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Виноградова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3" y="571480"/>
            <a:ext cx="3607052" cy="5074505"/>
          </a:xfrm>
        </p:spPr>
      </p:pic>
      <p:pic>
        <p:nvPicPr>
          <p:cNvPr id="6" name="Содержимое 5" descr="Виноградова (3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571481"/>
            <a:ext cx="3685719" cy="50626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ришина (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9" y="285728"/>
            <a:ext cx="7679292" cy="57594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Виноградова (6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58454" y="428604"/>
            <a:ext cx="4301863" cy="5929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иноградова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28604"/>
            <a:ext cx="7494375" cy="53309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Жигалова Полина, 15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Жигалова Полина (6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04089"/>
            <a:ext cx="3572823" cy="4968111"/>
          </a:xfrm>
        </p:spPr>
      </p:pic>
      <p:pic>
        <p:nvPicPr>
          <p:cNvPr id="6" name="Содержимое 5" descr="Жигалова Полина (1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354930" y="1206395"/>
            <a:ext cx="3788970" cy="49658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Жигалова Полина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67812" y="428603"/>
            <a:ext cx="3818645" cy="5357851"/>
          </a:xfrm>
        </p:spPr>
      </p:pic>
      <p:pic>
        <p:nvPicPr>
          <p:cNvPr id="6" name="Содержимое 5" descr="Жигалова Полина (3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428604"/>
            <a:ext cx="3714775" cy="53613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Жигалова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428604"/>
            <a:ext cx="3512139" cy="5323218"/>
          </a:xfrm>
        </p:spPr>
      </p:pic>
      <p:pic>
        <p:nvPicPr>
          <p:cNvPr id="5" name="Содержимое 4" descr="Жигалова Полина (2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76631" y="428604"/>
            <a:ext cx="3724393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Жигалова Полина (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1" y="285729"/>
            <a:ext cx="4537951" cy="6357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Жигалова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1" y="142853"/>
            <a:ext cx="4118305" cy="61547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Жигалова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214290"/>
            <a:ext cx="4549654" cy="62027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Игнатьева Софья, 11 лет</a:t>
            </a:r>
            <a:endParaRPr lang="ru-RU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Игнатьева Софья (3)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42910" y="1214421"/>
            <a:ext cx="7272661" cy="46462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гнатьева Софья (2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7" y="357167"/>
            <a:ext cx="3964811" cy="5286413"/>
          </a:xfrm>
        </p:spPr>
      </p:pic>
      <p:pic>
        <p:nvPicPr>
          <p:cNvPr id="6" name="Содержимое 5" descr="Игнатьева Софья (9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00561" y="428604"/>
            <a:ext cx="3929067" cy="52387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ришина (3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7"/>
            <a:ext cx="7533816" cy="55451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гнатьева Софья (6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720" y="261883"/>
            <a:ext cx="4000528" cy="5334038"/>
          </a:xfrm>
        </p:spPr>
      </p:pic>
      <p:pic>
        <p:nvPicPr>
          <p:cNvPr id="6" name="Содержимое 5" descr="Игнатьева Софья (5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00562" y="285728"/>
            <a:ext cx="4000528" cy="53340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гнатьева Софья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40082" y="285728"/>
            <a:ext cx="3831854" cy="5357850"/>
          </a:xfrm>
        </p:spPr>
      </p:pic>
      <p:pic>
        <p:nvPicPr>
          <p:cNvPr id="6" name="Содержимое 5" descr="Игнатьева Софья (4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00564" y="285728"/>
            <a:ext cx="3929088" cy="52744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Игнатьева Софья (7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33" y="333322"/>
            <a:ext cx="3929115" cy="5238819"/>
          </a:xfrm>
        </p:spPr>
      </p:pic>
      <p:pic>
        <p:nvPicPr>
          <p:cNvPr id="6" name="Содержимое 5" descr="Игнатьева Софья (8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00562" y="285727"/>
            <a:ext cx="3929090" cy="5238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гнатьева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428860" y="285728"/>
            <a:ext cx="4224102" cy="60550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Копацкевич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Юлия, 13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Копацкевич Юля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3571900" cy="5191892"/>
          </a:xfrm>
        </p:spPr>
      </p:pic>
      <p:pic>
        <p:nvPicPr>
          <p:cNvPr id="6" name="Содержимое 5" descr="Копацкевич Юля 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57686" y="1142984"/>
            <a:ext cx="3400649" cy="5186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Копацкевич Юля 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47629"/>
            <a:ext cx="3571901" cy="5476913"/>
          </a:xfrm>
        </p:spPr>
      </p:pic>
      <p:pic>
        <p:nvPicPr>
          <p:cNvPr id="6" name="Содержимое 5" descr="Копацкевич (1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285728"/>
            <a:ext cx="3995811" cy="5447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пацкевич Юля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7"/>
            <a:ext cx="7816055" cy="52067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пацкевич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00232" y="285728"/>
            <a:ext cx="4405851" cy="60509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Мишухина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Наталья, 16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Мишухина Наталья (7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3579" y="1214422"/>
            <a:ext cx="3696893" cy="4929190"/>
          </a:xfrm>
        </p:spPr>
      </p:pic>
      <p:pic>
        <p:nvPicPr>
          <p:cNvPr id="6" name="Рисунок 5" descr="Мишухина Наталья (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1" y="1214422"/>
            <a:ext cx="3466652" cy="4929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Мишухина Наталья (4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3787289" cy="5357850"/>
          </a:xfrm>
        </p:spPr>
      </p:pic>
      <p:pic>
        <p:nvPicPr>
          <p:cNvPr id="6" name="Содержимое 5" descr="Мишухина Наталья (2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214290"/>
            <a:ext cx="4071965" cy="54292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Гришина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571480"/>
            <a:ext cx="3769051" cy="5100654"/>
          </a:xfrm>
        </p:spPr>
      </p:pic>
      <p:pic>
        <p:nvPicPr>
          <p:cNvPr id="6" name="Содержимое 5" descr="Гришина (7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642918"/>
            <a:ext cx="3709329" cy="50891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Мишухина Наталья (5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9"/>
            <a:ext cx="4055079" cy="5460694"/>
          </a:xfrm>
        </p:spPr>
      </p:pic>
      <p:pic>
        <p:nvPicPr>
          <p:cNvPr id="6" name="Содержимое 5" descr="Мишухина Наталья (1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3" y="285729"/>
            <a:ext cx="4071965" cy="5399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ишухина Наталья (3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9" y="357166"/>
            <a:ext cx="7470532" cy="52773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Мишухина (1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428604"/>
            <a:ext cx="4038779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ишухина (2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428604"/>
            <a:ext cx="4393437" cy="585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Парфенова Дарья, 15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арфенова Дарья (8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8596" y="1140304"/>
            <a:ext cx="3403723" cy="5031896"/>
          </a:xfrm>
        </p:spPr>
      </p:pic>
      <p:pic>
        <p:nvPicPr>
          <p:cNvPr id="6" name="Содержимое 5" descr="Парфенова Дарья (5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000496" y="1142984"/>
            <a:ext cx="4143403" cy="48438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рфенова Дарья (7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85787" y="571481"/>
            <a:ext cx="7467600" cy="48489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арфенова Дарья (6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282" y="428604"/>
            <a:ext cx="3875535" cy="5167379"/>
          </a:xfrm>
        </p:spPr>
      </p:pic>
      <p:pic>
        <p:nvPicPr>
          <p:cNvPr id="6" name="Содержимое 5" descr="Парфенова (2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357686" y="357166"/>
            <a:ext cx="3929090" cy="52387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арфенова Дарья (2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285729"/>
            <a:ext cx="3714776" cy="5417632"/>
          </a:xfrm>
        </p:spPr>
      </p:pic>
      <p:pic>
        <p:nvPicPr>
          <p:cNvPr id="6" name="Содержимое 5" descr="Парфенова Дарья (4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214811" y="285729"/>
            <a:ext cx="4214841" cy="54181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арфенова Дарья (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214290"/>
            <a:ext cx="3857652" cy="5480815"/>
          </a:xfrm>
        </p:spPr>
      </p:pic>
      <p:pic>
        <p:nvPicPr>
          <p:cNvPr id="6" name="Содержимое 5" descr="Парфенова Дарья (3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572001" y="214289"/>
            <a:ext cx="3857651" cy="54572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рфенова (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43108" y="285728"/>
            <a:ext cx="4560150" cy="608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Ганина Алина, 11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Ганина (3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7158" y="1190611"/>
            <a:ext cx="3714751" cy="4953001"/>
          </a:xfrm>
        </p:spPr>
      </p:pic>
      <p:pic>
        <p:nvPicPr>
          <p:cNvPr id="10" name="Содержимое 9" descr="Ганина (4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357686" y="1214422"/>
            <a:ext cx="3714776" cy="49530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Петухова Наталья, 14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Петухова Наталья (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472" y="1187681"/>
            <a:ext cx="3166961" cy="4984519"/>
          </a:xfrm>
        </p:spPr>
      </p:pic>
      <p:pic>
        <p:nvPicPr>
          <p:cNvPr id="6" name="Содержимое 5" descr="Петухова Наталья (5)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214811" y="1121829"/>
            <a:ext cx="3442642" cy="50503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етухова Наталья (3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7"/>
            <a:ext cx="4286280" cy="5239475"/>
          </a:xfrm>
        </p:spPr>
      </p:pic>
      <p:pic>
        <p:nvPicPr>
          <p:cNvPr id="6" name="Содержимое 5" descr="Петухова Наталья (2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5" y="285728"/>
            <a:ext cx="3714776" cy="53242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етухова Наталья (8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61916"/>
            <a:ext cx="4000503" cy="5334004"/>
          </a:xfrm>
        </p:spPr>
      </p:pic>
      <p:pic>
        <p:nvPicPr>
          <p:cNvPr id="6" name="Содержимое 5" descr="Петухова Наталья (7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7" y="285728"/>
            <a:ext cx="3964809" cy="52864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тухова Наталья (6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00034" y="428605"/>
            <a:ext cx="7355423" cy="55165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етухова Наталья (9)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90477"/>
            <a:ext cx="4071966" cy="5429287"/>
          </a:xfrm>
        </p:spPr>
      </p:pic>
      <p:pic>
        <p:nvPicPr>
          <p:cNvPr id="6" name="Содержимое 5" descr="Петухова Наталья (10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3" y="214290"/>
            <a:ext cx="4071965" cy="5429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етухова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28794" y="256852"/>
            <a:ext cx="4214842" cy="6243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3" cy="796908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Суворова Александра, 16 лет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Суворова Александра (6)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123909"/>
            <a:ext cx="3786218" cy="5048291"/>
          </a:xfrm>
        </p:spPr>
      </p:pic>
      <p:pic>
        <p:nvPicPr>
          <p:cNvPr id="6" name="Содержимое 5" descr="Суворова Александра (2).jpe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214810" y="1071546"/>
            <a:ext cx="3830663" cy="51075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уворова Александра (8)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7"/>
            <a:ext cx="4000529" cy="5334037"/>
          </a:xfrm>
        </p:spPr>
      </p:pic>
      <p:pic>
        <p:nvPicPr>
          <p:cNvPr id="6" name="Содержимое 5" descr="Суворова Александра.jpe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404791"/>
            <a:ext cx="3929090" cy="52387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уворова Александра (3)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03794" y="306674"/>
            <a:ext cx="7368668" cy="54083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Суворова Александра (5).jpe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018387" cy="5357849"/>
          </a:xfrm>
        </p:spPr>
      </p:pic>
      <p:pic>
        <p:nvPicPr>
          <p:cNvPr id="11" name="Содержимое 10" descr="Суворова Александра (4).jpe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85728"/>
            <a:ext cx="3679438" cy="5291105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241</TotalTime>
  <Words>91</Words>
  <PresentationFormat>Экран (4:3)</PresentationFormat>
  <Paragraphs>22</Paragraphs>
  <Slides>111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Эркер</vt:lpstr>
      <vt:lpstr>  Виртуальная выставка работ учащихся  художественного отделения</vt:lpstr>
      <vt:lpstr>Гришина Анастасия, 13 лет</vt:lpstr>
      <vt:lpstr>Слайд 3</vt:lpstr>
      <vt:lpstr>Слайд 4</vt:lpstr>
      <vt:lpstr>Слайд 5</vt:lpstr>
      <vt:lpstr>Слайд 6</vt:lpstr>
      <vt:lpstr>Слайд 7</vt:lpstr>
      <vt:lpstr>Слайд 8</vt:lpstr>
      <vt:lpstr>Ганина Алина, 11 лет</vt:lpstr>
      <vt:lpstr>Слайд 10</vt:lpstr>
      <vt:lpstr>Слайд 11</vt:lpstr>
      <vt:lpstr>Слайд 12</vt:lpstr>
      <vt:lpstr>Слайд 13</vt:lpstr>
      <vt:lpstr>Слайд 14</vt:lpstr>
      <vt:lpstr>Дрожжина Анна, 10 лет</vt:lpstr>
      <vt:lpstr>Слайд 16</vt:lpstr>
      <vt:lpstr>Слайд 17</vt:lpstr>
      <vt:lpstr>Слайд 18</vt:lpstr>
      <vt:lpstr>Заливохин Алексей, 11 лет</vt:lpstr>
      <vt:lpstr>Слайд 20</vt:lpstr>
      <vt:lpstr>Слайд 21</vt:lpstr>
      <vt:lpstr>Слайд 22</vt:lpstr>
      <vt:lpstr>Слайд 23</vt:lpstr>
      <vt:lpstr>Слайд 24</vt:lpstr>
      <vt:lpstr>Слайд 25</vt:lpstr>
      <vt:lpstr>Кашина Анастасия, 11 лет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Сапожникова Ангелина, 11 лет</vt:lpstr>
      <vt:lpstr>Слайд 36</vt:lpstr>
      <vt:lpstr>Слайд 37</vt:lpstr>
      <vt:lpstr>Слайд 38</vt:lpstr>
      <vt:lpstr>Слайд 39</vt:lpstr>
      <vt:lpstr>Слайд 40</vt:lpstr>
      <vt:lpstr>Слайд 41</vt:lpstr>
      <vt:lpstr>Худоярова Олеся, 11 лет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  5 класс</vt:lpstr>
      <vt:lpstr>Батурина Полина, 15 лет</vt:lpstr>
      <vt:lpstr>Слайд 52</vt:lpstr>
      <vt:lpstr>Слайд 53</vt:lpstr>
      <vt:lpstr>Слайд 54</vt:lpstr>
      <vt:lpstr>Слайд 55</vt:lpstr>
      <vt:lpstr>Слайд 56</vt:lpstr>
      <vt:lpstr>Слайд 57</vt:lpstr>
      <vt:lpstr>Виноградова Софья, 13 лет</vt:lpstr>
      <vt:lpstr>Слайд 59</vt:lpstr>
      <vt:lpstr>Слайд 60</vt:lpstr>
      <vt:lpstr>Слайд 61</vt:lpstr>
      <vt:lpstr>Жигалова Полина, 15 лет</vt:lpstr>
      <vt:lpstr>Слайд 63</vt:lpstr>
      <vt:lpstr>Слайд 64</vt:lpstr>
      <vt:lpstr>Слайд 65</vt:lpstr>
      <vt:lpstr>Слайд 66</vt:lpstr>
      <vt:lpstr>Слайд 67</vt:lpstr>
      <vt:lpstr>Игнатьева Софья, 11 лет</vt:lpstr>
      <vt:lpstr>Слайд 69</vt:lpstr>
      <vt:lpstr>Слайд 70</vt:lpstr>
      <vt:lpstr>Слайд 71</vt:lpstr>
      <vt:lpstr>Слайд 72</vt:lpstr>
      <vt:lpstr>Слайд 73</vt:lpstr>
      <vt:lpstr>Копацкевич Юлия, 13 лет</vt:lpstr>
      <vt:lpstr>Слайд 75</vt:lpstr>
      <vt:lpstr>Слайд 76</vt:lpstr>
      <vt:lpstr>Слайд 77</vt:lpstr>
      <vt:lpstr>Мишухина Наталья, 16 лет</vt:lpstr>
      <vt:lpstr>Слайд 79</vt:lpstr>
      <vt:lpstr>Слайд 80</vt:lpstr>
      <vt:lpstr>Слайд 81</vt:lpstr>
      <vt:lpstr>Слайд 82</vt:lpstr>
      <vt:lpstr>Слайд 83</vt:lpstr>
      <vt:lpstr>Парфенова Дарья, 15 лет</vt:lpstr>
      <vt:lpstr>Слайд 85</vt:lpstr>
      <vt:lpstr>Слайд 86</vt:lpstr>
      <vt:lpstr>Слайд 87</vt:lpstr>
      <vt:lpstr>Слайд 88</vt:lpstr>
      <vt:lpstr>Слайд 89</vt:lpstr>
      <vt:lpstr>Петухова Наталья, 14 лет</vt:lpstr>
      <vt:lpstr>Слайд 91</vt:lpstr>
      <vt:lpstr>Слайд 92</vt:lpstr>
      <vt:lpstr>Слайд 93</vt:lpstr>
      <vt:lpstr>Слайд 94</vt:lpstr>
      <vt:lpstr>Слайд 95</vt:lpstr>
      <vt:lpstr>Суворова Александра, 16 лет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Тарасова Екатерина, 13 лет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Работы учащихся  5 класса</dc:title>
  <dc:creator>Екатерина Е.В. Баранова</dc:creator>
  <cp:lastModifiedBy>Баранова</cp:lastModifiedBy>
  <cp:revision>33</cp:revision>
  <dcterms:created xsi:type="dcterms:W3CDTF">2020-05-14T15:03:42Z</dcterms:created>
  <dcterms:modified xsi:type="dcterms:W3CDTF">2020-05-19T13:27:20Z</dcterms:modified>
</cp:coreProperties>
</file>